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3" r:id="rId2"/>
    <p:sldId id="301" r:id="rId3"/>
    <p:sldId id="302" r:id="rId4"/>
    <p:sldId id="303" r:id="rId5"/>
    <p:sldId id="304" r:id="rId6"/>
    <p:sldId id="275" r:id="rId7"/>
    <p:sldId id="306" r:id="rId8"/>
    <p:sldId id="472" r:id="rId9"/>
    <p:sldId id="462" r:id="rId10"/>
    <p:sldId id="463" r:id="rId11"/>
    <p:sldId id="464" r:id="rId12"/>
    <p:sldId id="465" r:id="rId13"/>
    <p:sldId id="473" r:id="rId14"/>
    <p:sldId id="467" r:id="rId15"/>
    <p:sldId id="468" r:id="rId16"/>
    <p:sldId id="469" r:id="rId17"/>
    <p:sldId id="470" r:id="rId18"/>
    <p:sldId id="471" r:id="rId19"/>
    <p:sldId id="329" r:id="rId20"/>
    <p:sldId id="4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2T02:58:25.9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0 786 24575,'27'45'0,"-1"-1"0,15 26 0,-18-14 0,6-15 0,-2 6 0,2-7 0,4 5 0,-4-10 0,-2 4 0,3-10 0,-9-4 0,2-2 0,-11-3 0,11-3 0,-3-15 0,-1-4 0,2-23 0,-15-4 0,8-10 0,-3-2 0,5-9 0,1-2 0,1-1 0,-1-5 0,1 0 0,-1 5 0,-1-5 0,-5 6 0,5 5 0,-4-5 0,3 11 0,3 0 0,-3 4 0,-3 2 0,-3 8 0,-3 4 0,-4 4 0,6-7 0,-8-1 0,8 8 0,-6-5 0,5 15 0,1-1 0,-6-5 0,6 5 0,0-8 0,1 1 0,1-8 0,6-2 0,-15-8 0,15 15 0,-14-3 0,6 13 0,-8-7 0,0-1 0,7 9 0,-5-7 0,6 6 0,-8-7 0,8 7 0,9-21 0,11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2T03:04:45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612 1 24575,'39'75'0,"-8"-11"0,-29-52 0,4 0 0,-3 1 0,9 10 0,0-3 0,5 3 0,-5 2 0,0-1 0,-3 1 0,3-2 0,3 4 0,-3 8 0,4 4 0,1-4 0,-7 8 0,-4-14 0,3 13 0,3-7 0,1 4 0,-1-4 0,2 0 0,-8 0 0,5-4 0,-5 4 0,2-8 0,-2 14 0,-3-10 0,9 4 0,-6 4 0,6-10 0,-7 13 0,7-7 0,-6-2 0,5-3 0,-7-5 0,2 10 0,-4-6 0,-2 6 0,6 4 0,0-10 0,2 7 0,-3-6 0,-3 3 0,4 2 0,2-4 0,-2 3 0,1-4 0,-1 5 0,-4 3 0,4-9 0,-4 12 0,-2-12 0,2 14 0,4-8 0,-4 4 0,4-4 0,-3 0 0,3 0 0,-4-4 0,4 3 0,-4-4 0,-2 5 0,0 3 0,0-9 0,0 12 0,0-12 0,0 8 0,0-8 0,0-2 0,0 3 0,0-9 0,0 2 0,0-3 0,0-3 0,0 6 0,0 1 0,0 1 0,0-2 0,0 4 0,0 8 0,0 0 0,0-12 0,0 1 0,0-7 0,0 12 0,0-7 0,0 1 0,0 2 0,0-2 0,0 7 0,0-7 0,0 6 0,0-6 0,0 6 0,0-5 0,0 5 0,0-6 0,0 6 0,0-6 0,0 7 0,0-7 0,0 2 0,0-2 0,0 3 0,0 3 0,-2 4 0,-4-4 0,2-2 0,-7 2 0,7-2 0,-2 2 0,-4 2 0,-1-7 0,1 7 0,-2-2 0,3-2 0,-3 2 0,2-2 0,4 2 0,2 4 0,-7-4 0,7-3 0,-2-3 0,-2 2 0,3-2 0,-7 1 0,6-7 0,-6 6 0,7 1 0,-1-5 0,6-1 0,-2-5 0,-4 10 0,-2 3 0,-3-3 0,-5 4 0,4-9 0,3 11 0,-3-6 0,6 0 0,-5 1 0,-1 1 0,-5-2 0,1 2 0,4-1 0,-3 1 0,3 4 0,-3 4 0,-3-4 0,3-2 0,3 2 0,-3-5 0,3 5 0,-9-2 0,-3 2 0,7-2 0,5-4 0,1 1 0,-7-1 0,1 6 0,-1-11 0,6 3 0,1-4 0,-1 7 0,-5-1 0,5 0 0,0-5 0,7-1 0,-7 1 0,2-1 0,-1 1 0,-5-1 0,4 1 0,-3 7 0,-1-6 0,5 4 0,-5 3 0,5-3 0,-3-6 0,2-5 0,-1 6 0,7 5 0,-2-2 0,2-9 0,4-3 0,-3-3 0,-3 4 0,2 7 0,-8 1 0,5-1 0,-9 1 0,9-1 0,1 1 0,8-1 0,-6-5 0,0 0 0,-7-1 0,11 7 0,-14-1 0,12-1 0,-7-5 0,7 5 0,-4-6 0,6 7 0,-4 0 0,2-5 0,-7 0 0,6-3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2T03:06:51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612 1 24575,'39'75'0,"-8"-11"0,-29-52 0,4 0 0,-3 1 0,9 10 0,0-3 0,5 3 0,-5 2 0,0-1 0,-3 1 0,3-2 0,3 4 0,-3 8 0,4 4 0,1-4 0,-7 8 0,-4-14 0,3 13 0,3-7 0,1 4 0,-1-4 0,2 0 0,-8 0 0,5-4 0,-5 4 0,2-8 0,-2 14 0,-3-10 0,9 4 0,-6 4 0,6-10 0,-7 13 0,7-7 0,-6-2 0,5-3 0,-7-5 0,2 10 0,-4-6 0,-2 6 0,6 4 0,0-10 0,2 7 0,-3-6 0,-3 3 0,4 2 0,2-4 0,-2 3 0,1-4 0,-1 5 0,-4 3 0,4-9 0,-4 12 0,-2-12 0,2 14 0,4-8 0,-4 4 0,4-4 0,-3 0 0,3 0 0,-4-4 0,4 3 0,-4-4 0,-2 5 0,0 3 0,0-9 0,0 12 0,0-12 0,0 8 0,0-8 0,0-2 0,0 3 0,0-9 0,0 2 0,0-3 0,0-3 0,0 6 0,0 1 0,0 1 0,0-2 0,0 4 0,0 8 0,0 0 0,0-12 0,0 1 0,0-7 0,0 12 0,0-7 0,0 1 0,0 2 0,0-2 0,0 7 0,0-7 0,0 6 0,0-6 0,0 6 0,0-5 0,0 5 0,0-6 0,0 6 0,0-6 0,0 7 0,0-7 0,0 2 0,0-2 0,0 3 0,0 3 0,-2 4 0,-4-4 0,2-2 0,-7 2 0,7-2 0,-2 2 0,-4 2 0,-1-7 0,1 7 0,-2-2 0,3-2 0,-3 2 0,2-2 0,4 2 0,2 4 0,-7-4 0,7-3 0,-2-3 0,-2 2 0,3-2 0,-7 1 0,6-7 0,-6 6 0,7 1 0,-1-5 0,6-1 0,-2-5 0,-4 10 0,-2 3 0,-3-3 0,-5 4 0,4-9 0,3 11 0,-3-6 0,6 0 0,-5 1 0,-1 1 0,-5-2 0,1 2 0,4-1 0,-3 1 0,3 4 0,-3 4 0,-3-4 0,3-2 0,3 2 0,-3-5 0,3 5 0,-9-2 0,-3 2 0,7-2 0,5-4 0,1 1 0,-7-1 0,1 6 0,-1-11 0,6 3 0,1-4 0,-1 7 0,-5-1 0,5 0 0,0-5 0,7-1 0,-7 1 0,2-1 0,-1 1 0,-5-1 0,4 1 0,-3 7 0,-1-6 0,5 4 0,-5 3 0,5-3 0,-3-6 0,2-5 0,-1 6 0,7 5 0,-2-2 0,2-9 0,4-3 0,-3-3 0,-3 4 0,2 7 0,-8 1 0,5-1 0,-9 1 0,9-1 0,1 1 0,8-1 0,-6-5 0,0 0 0,-7-1 0,11 7 0,-14-1 0,12-1 0,-7-5 0,7 5 0,-4-6 0,6 7 0,-4 0 0,2-5 0,-7 0 0,6-3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FC713-0496-DE47-A0CB-587A1C15D5FC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DA16-5D57-C840-8129-E3017B325B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24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97550-8885-453D-9AD3-343D5CEF35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5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F9D8-99D7-4B73-8437-7A0E9BBB61A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3B7-CF8F-45FA-A656-F201122F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0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F9D8-99D7-4B73-8437-7A0E9BBB61A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3B7-CF8F-45FA-A656-F201122F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7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F9D8-99D7-4B73-8437-7A0E9BBB61A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3B7-CF8F-45FA-A656-F201122F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2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F9D8-99D7-4B73-8437-7A0E9BBB61A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3B7-CF8F-45FA-A656-F201122F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F9D8-99D7-4B73-8437-7A0E9BBB61A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3B7-CF8F-45FA-A656-F201122F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F9D8-99D7-4B73-8437-7A0E9BBB61A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3B7-CF8F-45FA-A656-F201122F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5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F9D8-99D7-4B73-8437-7A0E9BBB61A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3B7-CF8F-45FA-A656-F201122F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6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F9D8-99D7-4B73-8437-7A0E9BBB61A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3B7-CF8F-45FA-A656-F201122F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F9D8-99D7-4B73-8437-7A0E9BBB61A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3B7-CF8F-45FA-A656-F201122F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6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F9D8-99D7-4B73-8437-7A0E9BBB61A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3B7-CF8F-45FA-A656-F201122F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F9D8-99D7-4B73-8437-7A0E9BBB61A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E3B7-CF8F-45FA-A656-F201122F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7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F9D8-99D7-4B73-8437-7A0E9BBB61A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E3B7-CF8F-45FA-A656-F201122F5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1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microsoft.com/office/2007/relationships/hdphoto" Target="../media/hdphoto1.wdp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3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33" y="3974158"/>
            <a:ext cx="12673580" cy="29199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41" y="5037687"/>
            <a:ext cx="3121267" cy="188079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04" y="3139083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511" y="3106338"/>
            <a:ext cx="696967" cy="169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3244" y="3974125"/>
            <a:ext cx="3493413" cy="2903651"/>
          </a:xfrm>
          <a:prstGeom prst="rect">
            <a:avLst/>
          </a:prstGeom>
        </p:spPr>
      </p:pic>
      <p:pic>
        <p:nvPicPr>
          <p:cNvPr id="1026" name="Picture 2" descr="Party Love Sticker by Muchable for iOS &amp; Android | GIPH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913" y="-66066"/>
            <a:ext cx="3991171" cy="39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737" y="-168662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27791" y="686904"/>
            <a:ext cx="11205788" cy="2554541"/>
          </a:xfrm>
          <a:prstGeom prst="rect">
            <a:avLst/>
          </a:prstGeom>
          <a:noFill/>
        </p:spPr>
        <p:txBody>
          <a:bodyPr wrap="square" lIns="91408" tIns="45718" rIns="91408" bIns="45718">
            <a:spAutoFit/>
          </a:bodyPr>
          <a:lstStyle/>
          <a:p>
            <a:pPr marL="0" marR="0" lvl="0" indent="0" algn="ctr" defTabSz="685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  <a:p>
            <a:pPr marL="0" marR="0" lvl="0" indent="0" algn="ctr" defTabSz="6855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DẤU =, &gt;, &lt;</a:t>
            </a:r>
            <a:r>
              <a:rPr lang="vi-V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(tiết 2)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0CBFC83-7F86-7B4B-B742-FCCA049E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FF474727-490F-714C-8664-E140BCB33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xmlns="" id="{050A9D67-78AD-314D-BA6C-FC069BC52D7F}"/>
              </a:ext>
            </a:extLst>
          </p:cNvPr>
          <p:cNvSpPr/>
          <p:nvPr/>
        </p:nvSpPr>
        <p:spPr>
          <a:xfrm>
            <a:off x="0" y="5771584"/>
            <a:ext cx="5884752" cy="108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C60853C0-159A-B84C-8262-FBAFD089DF4C}"/>
              </a:ext>
            </a:extLst>
          </p:cNvPr>
          <p:cNvSpPr/>
          <p:nvPr/>
        </p:nvSpPr>
        <p:spPr>
          <a:xfrm>
            <a:off x="0" y="4685168"/>
            <a:ext cx="1219703" cy="1086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813EA9C7-A66C-F24B-91FE-A3AC41FFD323}"/>
              </a:ext>
            </a:extLst>
          </p:cNvPr>
          <p:cNvSpPr txBox="1"/>
          <p:nvPr/>
        </p:nvSpPr>
        <p:spPr>
          <a:xfrm>
            <a:off x="1556442" y="1853774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F9711D44-D850-4248-BB4B-E2BC5F9B57DB}"/>
              </a:ext>
            </a:extLst>
          </p:cNvPr>
          <p:cNvSpPr txBox="1"/>
          <p:nvPr/>
        </p:nvSpPr>
        <p:spPr>
          <a:xfrm>
            <a:off x="2942376" y="1841200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F5CA7B1-A382-B248-AF5C-73E16FF35AB8}"/>
              </a:ext>
            </a:extLst>
          </p:cNvPr>
          <p:cNvSpPr txBox="1"/>
          <p:nvPr/>
        </p:nvSpPr>
        <p:spPr>
          <a:xfrm>
            <a:off x="4227717" y="1878922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2DE9D2A9-8452-394C-B9ED-C8A15D2B9E04}"/>
              </a:ext>
            </a:extLst>
          </p:cNvPr>
          <p:cNvSpPr txBox="1"/>
          <p:nvPr/>
        </p:nvSpPr>
        <p:spPr>
          <a:xfrm>
            <a:off x="5613651" y="1866348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7AA1C701-750F-8A47-9B55-457C5BFD7F03}"/>
              </a:ext>
            </a:extLst>
          </p:cNvPr>
          <p:cNvSpPr txBox="1"/>
          <p:nvPr/>
        </p:nvSpPr>
        <p:spPr>
          <a:xfrm>
            <a:off x="6868941" y="1853773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02EFA95E-397A-E14A-998F-7C39164EE611}"/>
              </a:ext>
            </a:extLst>
          </p:cNvPr>
          <p:cNvSpPr txBox="1"/>
          <p:nvPr/>
        </p:nvSpPr>
        <p:spPr>
          <a:xfrm>
            <a:off x="8254875" y="1841199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4C76102C-2A0B-8641-8C8F-E9D3BF89AF7A}"/>
              </a:ext>
            </a:extLst>
          </p:cNvPr>
          <p:cNvSpPr txBox="1"/>
          <p:nvPr/>
        </p:nvSpPr>
        <p:spPr>
          <a:xfrm>
            <a:off x="9452889" y="1834368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98119D09-5813-B841-A1AC-C2FBC60C811F}"/>
              </a:ext>
            </a:extLst>
          </p:cNvPr>
          <p:cNvSpPr txBox="1"/>
          <p:nvPr/>
        </p:nvSpPr>
        <p:spPr>
          <a:xfrm>
            <a:off x="10838823" y="1821794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7BE7C4E2-8483-6C43-9098-BA0010677B6E}"/>
              </a:ext>
            </a:extLst>
          </p:cNvPr>
          <p:cNvSpPr txBox="1"/>
          <p:nvPr/>
        </p:nvSpPr>
        <p:spPr>
          <a:xfrm rot="20882906">
            <a:off x="1556442" y="4392714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9FB6C2C3-8CFD-1247-98A4-BDB889693AA5}"/>
              </a:ext>
            </a:extLst>
          </p:cNvPr>
          <p:cNvSpPr txBox="1"/>
          <p:nvPr/>
        </p:nvSpPr>
        <p:spPr>
          <a:xfrm rot="20886494">
            <a:off x="2942375" y="3491928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5B36724F-55AF-0A41-BB3F-F4284812DC03}"/>
              </a:ext>
            </a:extLst>
          </p:cNvPr>
          <p:cNvSpPr txBox="1"/>
          <p:nvPr/>
        </p:nvSpPr>
        <p:spPr>
          <a:xfrm rot="750565">
            <a:off x="4240366" y="3554856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CC992370-1297-C34C-9230-C4AACE02EFA0}"/>
              </a:ext>
            </a:extLst>
          </p:cNvPr>
          <p:cNvSpPr txBox="1"/>
          <p:nvPr/>
        </p:nvSpPr>
        <p:spPr>
          <a:xfrm rot="926996">
            <a:off x="5613652" y="4362174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xmlns="" id="{07B6575A-C714-DF4D-B410-FE9D76BFD002}"/>
              </a:ext>
            </a:extLst>
          </p:cNvPr>
          <p:cNvSpPr txBox="1"/>
          <p:nvPr/>
        </p:nvSpPr>
        <p:spPr>
          <a:xfrm rot="1601293">
            <a:off x="6969516" y="3630852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9D9CE28D-009A-8447-B5BD-BD9DA1079D91}"/>
              </a:ext>
            </a:extLst>
          </p:cNvPr>
          <p:cNvSpPr txBox="1"/>
          <p:nvPr/>
        </p:nvSpPr>
        <p:spPr>
          <a:xfrm rot="1809163">
            <a:off x="8182383" y="5206159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B93C1193-3739-F74B-9931-518A18160227}"/>
              </a:ext>
            </a:extLst>
          </p:cNvPr>
          <p:cNvSpPr txBox="1"/>
          <p:nvPr/>
        </p:nvSpPr>
        <p:spPr>
          <a:xfrm rot="20877954">
            <a:off x="9469989" y="4223503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34529016-AFD7-E944-8E67-B767BC296123}"/>
              </a:ext>
            </a:extLst>
          </p:cNvPr>
          <p:cNvSpPr txBox="1"/>
          <p:nvPr/>
        </p:nvSpPr>
        <p:spPr>
          <a:xfrm rot="21054385">
            <a:off x="10865369" y="3577035"/>
            <a:ext cx="70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223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6" grpId="0"/>
      <p:bldP spid="38" grpId="0"/>
      <p:bldP spid="40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732759A9-8D7C-7145-A762-4C9FA421D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DF0B41D8-0CFE-C246-8FD9-00C1A082C448}"/>
              </a:ext>
            </a:extLst>
          </p:cNvPr>
          <p:cNvSpPr txBox="1"/>
          <p:nvPr/>
        </p:nvSpPr>
        <p:spPr>
          <a:xfrm>
            <a:off x="7824709" y="3197382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92D45A78-EBBD-EC45-BA3A-F0F65964C287}"/>
              </a:ext>
            </a:extLst>
          </p:cNvPr>
          <p:cNvSpPr txBox="1"/>
          <p:nvPr/>
        </p:nvSpPr>
        <p:spPr>
          <a:xfrm>
            <a:off x="9234535" y="3197382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71CF0BC3-A84E-B34C-85AF-8329A198CA66}"/>
              </a:ext>
            </a:extLst>
          </p:cNvPr>
          <p:cNvSpPr txBox="1"/>
          <p:nvPr/>
        </p:nvSpPr>
        <p:spPr>
          <a:xfrm>
            <a:off x="8529622" y="3197382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xmlns="" id="{04D27D49-6410-BF4C-A4E3-45857F0E39B4}"/>
              </a:ext>
            </a:extLst>
          </p:cNvPr>
          <p:cNvSpPr txBox="1"/>
          <p:nvPr/>
        </p:nvSpPr>
        <p:spPr>
          <a:xfrm>
            <a:off x="2293545" y="6175262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060E2F94-D38E-FA47-9615-61C9F9A727B6}"/>
              </a:ext>
            </a:extLst>
          </p:cNvPr>
          <p:cNvSpPr txBox="1"/>
          <p:nvPr/>
        </p:nvSpPr>
        <p:spPr>
          <a:xfrm>
            <a:off x="3703371" y="6175262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44DDF593-3118-6D40-81C7-4B29456E9704}"/>
              </a:ext>
            </a:extLst>
          </p:cNvPr>
          <p:cNvSpPr txBox="1"/>
          <p:nvPr/>
        </p:nvSpPr>
        <p:spPr>
          <a:xfrm>
            <a:off x="2998458" y="6175262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4666259A-51E0-FB4D-9F52-7368043E5CA8}"/>
              </a:ext>
            </a:extLst>
          </p:cNvPr>
          <p:cNvSpPr txBox="1"/>
          <p:nvPr/>
        </p:nvSpPr>
        <p:spPr>
          <a:xfrm>
            <a:off x="7850866" y="6175262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47C2AAE8-C281-6B45-8A86-7C3CFE334881}"/>
              </a:ext>
            </a:extLst>
          </p:cNvPr>
          <p:cNvSpPr txBox="1"/>
          <p:nvPr/>
        </p:nvSpPr>
        <p:spPr>
          <a:xfrm>
            <a:off x="9260692" y="6175262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DFFF9FB3-69D4-5F43-A3A8-12C73D860041}"/>
              </a:ext>
            </a:extLst>
          </p:cNvPr>
          <p:cNvSpPr txBox="1"/>
          <p:nvPr/>
        </p:nvSpPr>
        <p:spPr>
          <a:xfrm>
            <a:off x="8555779" y="6175262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xmlns="" id="{68D354CC-6845-324E-A057-219D78D4D0F6}"/>
              </a:ext>
            </a:extLst>
          </p:cNvPr>
          <p:cNvSpPr/>
          <p:nvPr/>
        </p:nvSpPr>
        <p:spPr>
          <a:xfrm>
            <a:off x="1270000" y="0"/>
            <a:ext cx="10922000" cy="10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Hình chữ nhật 49">
            <a:extLst>
              <a:ext uri="{FF2B5EF4-FFF2-40B4-BE49-F238E27FC236}">
                <a16:creationId xmlns:a16="http://schemas.microsoft.com/office/drawing/2014/main" xmlns="" id="{862F89AE-0CA0-7D45-A504-D5A61EF91D9D}"/>
              </a:ext>
            </a:extLst>
          </p:cNvPr>
          <p:cNvSpPr/>
          <p:nvPr/>
        </p:nvSpPr>
        <p:spPr>
          <a:xfrm>
            <a:off x="5482376" y="0"/>
            <a:ext cx="6709624" cy="952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1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6" grpId="0"/>
      <p:bldP spid="38" grpId="0"/>
      <p:bldP spid="40" grpId="0"/>
      <p:bldP spid="42" grpId="0"/>
      <p:bldP spid="4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8E68F44-6BF8-6049-A081-5D46AE1F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54466873-B014-5843-B1E6-98BF82546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EE3AEA4-76BB-5E4A-91B2-701003987242}"/>
              </a:ext>
            </a:extLst>
          </p:cNvPr>
          <p:cNvSpPr txBox="1"/>
          <p:nvPr/>
        </p:nvSpPr>
        <p:spPr>
          <a:xfrm>
            <a:off x="4304671" y="1955219"/>
            <a:ext cx="600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357B572F-4213-7749-978F-5A724316A6B4}"/>
              </a:ext>
            </a:extLst>
          </p:cNvPr>
          <p:cNvSpPr txBox="1"/>
          <p:nvPr/>
        </p:nvSpPr>
        <p:spPr>
          <a:xfrm>
            <a:off x="7097665" y="1955219"/>
            <a:ext cx="600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BDC49F9A-83CD-2547-BD56-301E4B7A6618}"/>
              </a:ext>
            </a:extLst>
          </p:cNvPr>
          <p:cNvSpPr txBox="1"/>
          <p:nvPr/>
        </p:nvSpPr>
        <p:spPr>
          <a:xfrm>
            <a:off x="9903233" y="1955219"/>
            <a:ext cx="600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D8348E3-6C2D-E841-8875-64F76969E578}"/>
              </a:ext>
            </a:extLst>
          </p:cNvPr>
          <p:cNvSpPr txBox="1"/>
          <p:nvPr/>
        </p:nvSpPr>
        <p:spPr>
          <a:xfrm>
            <a:off x="4329819" y="4785936"/>
            <a:ext cx="600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67D4DB50-440F-C740-9453-F60D0E8D128A}"/>
              </a:ext>
            </a:extLst>
          </p:cNvPr>
          <p:cNvSpPr txBox="1"/>
          <p:nvPr/>
        </p:nvSpPr>
        <p:spPr>
          <a:xfrm>
            <a:off x="7097665" y="4785936"/>
            <a:ext cx="600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F3D2806F-74B6-924D-9117-66D1346C0ECB}"/>
              </a:ext>
            </a:extLst>
          </p:cNvPr>
          <p:cNvSpPr txBox="1"/>
          <p:nvPr/>
        </p:nvSpPr>
        <p:spPr>
          <a:xfrm>
            <a:off x="9928381" y="4773362"/>
            <a:ext cx="600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940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BB572C31-545A-8F47-AD69-DC72AB30A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cxnSp>
        <p:nvCxnSpPr>
          <p:cNvPr id="5" name="Đường kết nối Mũi tên Thẳng 4">
            <a:extLst>
              <a:ext uri="{FF2B5EF4-FFF2-40B4-BE49-F238E27FC236}">
                <a16:creationId xmlns:a16="http://schemas.microsoft.com/office/drawing/2014/main" xmlns="" id="{4779010D-7F46-1946-A2D5-85D31D999EAF}"/>
              </a:ext>
            </a:extLst>
          </p:cNvPr>
          <p:cNvCxnSpPr>
            <a:cxnSpLocks/>
          </p:cNvCxnSpPr>
          <p:nvPr/>
        </p:nvCxnSpPr>
        <p:spPr>
          <a:xfrm>
            <a:off x="4212376" y="2841782"/>
            <a:ext cx="892773" cy="440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Đường kết nối Mũi tên Thẳng 27">
            <a:extLst>
              <a:ext uri="{FF2B5EF4-FFF2-40B4-BE49-F238E27FC236}">
                <a16:creationId xmlns:a16="http://schemas.microsoft.com/office/drawing/2014/main" xmlns="" id="{BF412F00-9958-0A43-8491-C33AFF8E876F}"/>
              </a:ext>
            </a:extLst>
          </p:cNvPr>
          <p:cNvCxnSpPr>
            <a:cxnSpLocks/>
          </p:cNvCxnSpPr>
          <p:nvPr/>
        </p:nvCxnSpPr>
        <p:spPr>
          <a:xfrm>
            <a:off x="5796733" y="2250792"/>
            <a:ext cx="540693" cy="1068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Đường kết nối Mũi tên Thẳng 29">
            <a:extLst>
              <a:ext uri="{FF2B5EF4-FFF2-40B4-BE49-F238E27FC236}">
                <a16:creationId xmlns:a16="http://schemas.microsoft.com/office/drawing/2014/main" xmlns="" id="{646CEBEE-1ECF-4E43-82BA-4EF2C1F8D3D7}"/>
              </a:ext>
            </a:extLst>
          </p:cNvPr>
          <p:cNvCxnSpPr>
            <a:cxnSpLocks/>
          </p:cNvCxnSpPr>
          <p:nvPr/>
        </p:nvCxnSpPr>
        <p:spPr>
          <a:xfrm flipH="1">
            <a:off x="6337426" y="2250792"/>
            <a:ext cx="3156139" cy="10688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Đường kết nối Mũi tên Thẳng 31">
            <a:extLst>
              <a:ext uri="{FF2B5EF4-FFF2-40B4-BE49-F238E27FC236}">
                <a16:creationId xmlns:a16="http://schemas.microsoft.com/office/drawing/2014/main" xmlns="" id="{DEA33680-B510-7841-A307-5E27A4009CA8}"/>
              </a:ext>
            </a:extLst>
          </p:cNvPr>
          <p:cNvCxnSpPr>
            <a:cxnSpLocks/>
          </p:cNvCxnSpPr>
          <p:nvPr/>
        </p:nvCxnSpPr>
        <p:spPr>
          <a:xfrm flipH="1">
            <a:off x="7594852" y="2263366"/>
            <a:ext cx="1873565" cy="930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Đường kết nối Mũi tên Thẳng 33">
            <a:extLst>
              <a:ext uri="{FF2B5EF4-FFF2-40B4-BE49-F238E27FC236}">
                <a16:creationId xmlns:a16="http://schemas.microsoft.com/office/drawing/2014/main" xmlns="" id="{EBD47515-2F44-454A-8485-7339CAA7DCB5}"/>
              </a:ext>
            </a:extLst>
          </p:cNvPr>
          <p:cNvCxnSpPr>
            <a:cxnSpLocks/>
          </p:cNvCxnSpPr>
          <p:nvPr/>
        </p:nvCxnSpPr>
        <p:spPr>
          <a:xfrm flipH="1">
            <a:off x="8814555" y="2250792"/>
            <a:ext cx="679010" cy="9807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Đường kết nối Mũi tên Thẳng 35">
            <a:extLst>
              <a:ext uri="{FF2B5EF4-FFF2-40B4-BE49-F238E27FC236}">
                <a16:creationId xmlns:a16="http://schemas.microsoft.com/office/drawing/2014/main" xmlns="" id="{F7CD14A2-431E-DD4A-B6F4-6988C458B087}"/>
              </a:ext>
            </a:extLst>
          </p:cNvPr>
          <p:cNvCxnSpPr>
            <a:cxnSpLocks/>
          </p:cNvCxnSpPr>
          <p:nvPr/>
        </p:nvCxnSpPr>
        <p:spPr>
          <a:xfrm>
            <a:off x="5156956" y="4565964"/>
            <a:ext cx="1180470" cy="9918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0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F444B2B-46FB-8B46-ACA3-BEA11223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50470023-4525-334D-88F5-91C08DFB2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4E66D084-70CA-F84D-89FD-EFF28AA81660}"/>
              </a:ext>
            </a:extLst>
          </p:cNvPr>
          <p:cNvSpPr txBox="1"/>
          <p:nvPr/>
        </p:nvSpPr>
        <p:spPr>
          <a:xfrm>
            <a:off x="1425167" y="5928684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05BC781A-73A2-8E4C-9812-97C83C880567}"/>
              </a:ext>
            </a:extLst>
          </p:cNvPr>
          <p:cNvSpPr txBox="1"/>
          <p:nvPr/>
        </p:nvSpPr>
        <p:spPr>
          <a:xfrm>
            <a:off x="2596082" y="5928684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499490EE-260B-204E-8C7C-B8FD1EF5FCBC}"/>
              </a:ext>
            </a:extLst>
          </p:cNvPr>
          <p:cNvSpPr txBox="1"/>
          <p:nvPr/>
        </p:nvSpPr>
        <p:spPr>
          <a:xfrm>
            <a:off x="3666406" y="5928683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447A8992-A3EE-4448-9155-A145A912C85F}"/>
              </a:ext>
            </a:extLst>
          </p:cNvPr>
          <p:cNvSpPr txBox="1"/>
          <p:nvPr/>
        </p:nvSpPr>
        <p:spPr>
          <a:xfrm>
            <a:off x="4862469" y="5928683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407BC1FB-4138-914C-9985-47421B3B72FA}"/>
              </a:ext>
            </a:extLst>
          </p:cNvPr>
          <p:cNvSpPr txBox="1"/>
          <p:nvPr/>
        </p:nvSpPr>
        <p:spPr>
          <a:xfrm>
            <a:off x="6980982" y="5928684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D38EFE22-3D7F-2441-B550-5C78810C5B0D}"/>
              </a:ext>
            </a:extLst>
          </p:cNvPr>
          <p:cNvSpPr txBox="1"/>
          <p:nvPr/>
        </p:nvSpPr>
        <p:spPr>
          <a:xfrm>
            <a:off x="8126749" y="5928684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FA174464-76C5-9244-9EDE-D2F0F3358599}"/>
              </a:ext>
            </a:extLst>
          </p:cNvPr>
          <p:cNvSpPr txBox="1"/>
          <p:nvPr/>
        </p:nvSpPr>
        <p:spPr>
          <a:xfrm>
            <a:off x="9259943" y="5941257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6C362855-B89B-DE40-AA27-C3BD5B75562C}"/>
              </a:ext>
            </a:extLst>
          </p:cNvPr>
          <p:cNvSpPr txBox="1"/>
          <p:nvPr/>
        </p:nvSpPr>
        <p:spPr>
          <a:xfrm>
            <a:off x="10355414" y="5928683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59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29" grpId="0"/>
      <p:bldP spid="31" grpId="0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E2672BA-8B15-0647-A6FA-8A8ACEF7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BA25EB4B-D371-6F42-80C5-BA08B73F9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Viết tay 24">
                <a:extLst>
                  <a:ext uri="{FF2B5EF4-FFF2-40B4-BE49-F238E27FC236}">
                    <a16:creationId xmlns:a16="http://schemas.microsoft.com/office/drawing/2014/main" xmlns="" id="{516A9A8F-A757-2646-AB7B-3E67E591D927}"/>
                  </a:ext>
                </a:extLst>
              </p14:cNvPr>
              <p14:cNvContentPartPr/>
              <p14:nvPr/>
            </p14:nvContentPartPr>
            <p14:xfrm>
              <a:off x="5768760" y="4347030"/>
              <a:ext cx="327240" cy="491400"/>
            </p14:xfrm>
          </p:contentPart>
        </mc:Choice>
        <mc:Fallback xmlns="">
          <p:pic>
            <p:nvPicPr>
              <p:cNvPr id="25" name="Viết tay 24">
                <a:extLst>
                  <a:ext uri="{FF2B5EF4-FFF2-40B4-BE49-F238E27FC236}">
                    <a16:creationId xmlns:a16="http://schemas.microsoft.com/office/drawing/2014/main" id="{516A9A8F-A757-2646-AB7B-3E67E591D9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2760" y="4311030"/>
                <a:ext cx="398880" cy="5630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5EDF9223-6B5D-E645-B0EA-02D97EFA3F72}"/>
              </a:ext>
            </a:extLst>
          </p:cNvPr>
          <p:cNvSpPr txBox="1"/>
          <p:nvPr/>
        </p:nvSpPr>
        <p:spPr>
          <a:xfrm>
            <a:off x="1877840" y="5161655"/>
            <a:ext cx="600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5138D6BB-5874-C74D-8520-1278B05D8EEA}"/>
              </a:ext>
            </a:extLst>
          </p:cNvPr>
          <p:cNvSpPr txBox="1"/>
          <p:nvPr/>
        </p:nvSpPr>
        <p:spPr>
          <a:xfrm>
            <a:off x="5632358" y="5154399"/>
            <a:ext cx="600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F14107F8-9C80-724D-B9A7-B225E19BAA89}"/>
              </a:ext>
            </a:extLst>
          </p:cNvPr>
          <p:cNvSpPr txBox="1"/>
          <p:nvPr/>
        </p:nvSpPr>
        <p:spPr>
          <a:xfrm>
            <a:off x="9474895" y="5105610"/>
            <a:ext cx="600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4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841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3D10444D-831B-544B-81C2-152A0DA7A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128"/>
            <a:ext cx="12192000" cy="2665743"/>
          </a:xfrm>
        </p:spPr>
      </p:pic>
      <p:sp>
        <p:nvSpPr>
          <p:cNvPr id="2" name="Oval 9">
            <a:extLst>
              <a:ext uri="{FF2B5EF4-FFF2-40B4-BE49-F238E27FC236}">
                <a16:creationId xmlns:a16="http://schemas.microsoft.com/office/drawing/2014/main" xmlns="" id="{7A578645-BB5B-5B41-BF75-98E1BC52DC17}"/>
              </a:ext>
            </a:extLst>
          </p:cNvPr>
          <p:cNvSpPr/>
          <p:nvPr/>
        </p:nvSpPr>
        <p:spPr>
          <a:xfrm>
            <a:off x="9428867" y="2389324"/>
            <a:ext cx="807347" cy="7416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xmlns="" id="{5ADFA54D-E7FE-7840-910B-545B970ADC99}"/>
              </a:ext>
            </a:extLst>
          </p:cNvPr>
          <p:cNvSpPr/>
          <p:nvPr/>
        </p:nvSpPr>
        <p:spPr>
          <a:xfrm>
            <a:off x="10951861" y="3685982"/>
            <a:ext cx="807347" cy="7416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391D98B0-D858-B746-974B-A8F645D53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cxnSp>
        <p:nvCxnSpPr>
          <p:cNvPr id="2" name="Đường kết nối Mũi tên Thẳng 1">
            <a:extLst>
              <a:ext uri="{FF2B5EF4-FFF2-40B4-BE49-F238E27FC236}">
                <a16:creationId xmlns:a16="http://schemas.microsoft.com/office/drawing/2014/main" xmlns="" id="{2C9106B7-0DE0-D940-9C57-EF8A0A7ECC49}"/>
              </a:ext>
            </a:extLst>
          </p:cNvPr>
          <p:cNvCxnSpPr>
            <a:cxnSpLocks/>
          </p:cNvCxnSpPr>
          <p:nvPr/>
        </p:nvCxnSpPr>
        <p:spPr>
          <a:xfrm flipV="1">
            <a:off x="5582971" y="2829208"/>
            <a:ext cx="980792" cy="599792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Đường kết nối Mũi tên Thẳng 6">
            <a:extLst>
              <a:ext uri="{FF2B5EF4-FFF2-40B4-BE49-F238E27FC236}">
                <a16:creationId xmlns:a16="http://schemas.microsoft.com/office/drawing/2014/main" xmlns="" id="{D8A2A0A4-9378-1F42-B53B-9F517DA4EB40}"/>
              </a:ext>
            </a:extLst>
          </p:cNvPr>
          <p:cNvCxnSpPr>
            <a:cxnSpLocks/>
          </p:cNvCxnSpPr>
          <p:nvPr/>
        </p:nvCxnSpPr>
        <p:spPr>
          <a:xfrm>
            <a:off x="5608119" y="3986041"/>
            <a:ext cx="704158" cy="56584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Đường kết nối Mũi tên Thẳng 10">
            <a:extLst>
              <a:ext uri="{FF2B5EF4-FFF2-40B4-BE49-F238E27FC236}">
                <a16:creationId xmlns:a16="http://schemas.microsoft.com/office/drawing/2014/main" xmlns="" id="{0247EA4C-228F-C84A-83EB-E48099E6B1FD}"/>
              </a:ext>
            </a:extLst>
          </p:cNvPr>
          <p:cNvCxnSpPr>
            <a:cxnSpLocks/>
          </p:cNvCxnSpPr>
          <p:nvPr/>
        </p:nvCxnSpPr>
        <p:spPr>
          <a:xfrm flipH="1" flipV="1">
            <a:off x="9355250" y="3986041"/>
            <a:ext cx="616136" cy="691583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Đường kết nối Mũi tên Thẳng 21">
            <a:extLst>
              <a:ext uri="{FF2B5EF4-FFF2-40B4-BE49-F238E27FC236}">
                <a16:creationId xmlns:a16="http://schemas.microsoft.com/office/drawing/2014/main" xmlns="" id="{9BCFA421-9BE1-7343-B5D1-D38827FF6461}"/>
              </a:ext>
            </a:extLst>
          </p:cNvPr>
          <p:cNvCxnSpPr>
            <a:cxnSpLocks/>
          </p:cNvCxnSpPr>
          <p:nvPr/>
        </p:nvCxnSpPr>
        <p:spPr>
          <a:xfrm flipV="1">
            <a:off x="10323465" y="3572598"/>
            <a:ext cx="416461" cy="979283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3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59EC293-DA93-5948-AC06-08DF8B76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731B52AE-DBAC-3E47-AF05-0A5287F7D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Viết tay 16">
                <a:extLst>
                  <a:ext uri="{FF2B5EF4-FFF2-40B4-BE49-F238E27FC236}">
                    <a16:creationId xmlns:a16="http://schemas.microsoft.com/office/drawing/2014/main" xmlns="" id="{953D5D97-E8C8-1A49-8FCB-C970F88F4B67}"/>
                  </a:ext>
                </a:extLst>
              </p14:cNvPr>
              <p14:cNvContentPartPr/>
              <p14:nvPr/>
            </p14:nvContentPartPr>
            <p14:xfrm>
              <a:off x="2753383" y="4403419"/>
              <a:ext cx="375120" cy="1973880"/>
            </p14:xfrm>
          </p:contentPart>
        </mc:Choice>
        <mc:Fallback xmlns="">
          <p:pic>
            <p:nvPicPr>
              <p:cNvPr id="17" name="Viết tay 16">
                <a:extLst>
                  <a:ext uri="{FF2B5EF4-FFF2-40B4-BE49-F238E27FC236}">
                    <a16:creationId xmlns:a16="http://schemas.microsoft.com/office/drawing/2014/main" id="{953D5D97-E8C8-1A49-8FCB-C970F88F4B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5743" y="4385779"/>
                <a:ext cx="410760" cy="20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Viết tay 26">
                <a:extLst>
                  <a:ext uri="{FF2B5EF4-FFF2-40B4-BE49-F238E27FC236}">
                    <a16:creationId xmlns:a16="http://schemas.microsoft.com/office/drawing/2014/main" xmlns="" id="{4AE86687-1D02-5844-A9E8-9265779C011A}"/>
                  </a:ext>
                </a:extLst>
              </p14:cNvPr>
              <p14:cNvContentPartPr/>
              <p14:nvPr/>
            </p14:nvContentPartPr>
            <p14:xfrm>
              <a:off x="4502713" y="4403419"/>
              <a:ext cx="375120" cy="1973880"/>
            </p14:xfrm>
          </p:contentPart>
        </mc:Choice>
        <mc:Fallback xmlns="">
          <p:pic>
            <p:nvPicPr>
              <p:cNvPr id="27" name="Viết tay 26">
                <a:extLst>
                  <a:ext uri="{FF2B5EF4-FFF2-40B4-BE49-F238E27FC236}">
                    <a16:creationId xmlns:a16="http://schemas.microsoft.com/office/drawing/2014/main" id="{4AE86687-1D02-5844-A9E8-9265779C01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4713" y="4385416"/>
                <a:ext cx="410760" cy="2009527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CA2CC80C-ACF9-194F-993C-27ABA3C98863}"/>
              </a:ext>
            </a:extLst>
          </p:cNvPr>
          <p:cNvSpPr txBox="1"/>
          <p:nvPr/>
        </p:nvSpPr>
        <p:spPr>
          <a:xfrm>
            <a:off x="8851148" y="4960465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A304185C-D54F-1D43-8E71-F8F63BBA180C}"/>
              </a:ext>
            </a:extLst>
          </p:cNvPr>
          <p:cNvSpPr txBox="1"/>
          <p:nvPr/>
        </p:nvSpPr>
        <p:spPr>
          <a:xfrm>
            <a:off x="9569390" y="5000338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81495F0A-F02B-504B-B92A-D75CB5440053}"/>
              </a:ext>
            </a:extLst>
          </p:cNvPr>
          <p:cNvSpPr txBox="1"/>
          <p:nvPr/>
        </p:nvSpPr>
        <p:spPr>
          <a:xfrm>
            <a:off x="10325354" y="5000338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xmlns="" id="{3F639628-A65A-F341-98E7-A0F28538ED2C}"/>
              </a:ext>
            </a:extLst>
          </p:cNvPr>
          <p:cNvSpPr txBox="1"/>
          <p:nvPr/>
        </p:nvSpPr>
        <p:spPr>
          <a:xfrm>
            <a:off x="8851148" y="4960465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xmlns="" id="{FCB466F0-EE4A-F84C-AC57-7D20BD983B2C}"/>
              </a:ext>
            </a:extLst>
          </p:cNvPr>
          <p:cNvSpPr txBox="1"/>
          <p:nvPr/>
        </p:nvSpPr>
        <p:spPr>
          <a:xfrm>
            <a:off x="9607112" y="5000338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xmlns="" id="{96CC3069-33A1-E146-8A8B-836989EBF26D}"/>
              </a:ext>
            </a:extLst>
          </p:cNvPr>
          <p:cNvSpPr txBox="1"/>
          <p:nvPr/>
        </p:nvSpPr>
        <p:spPr>
          <a:xfrm>
            <a:off x="10309639" y="5000338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xmlns="" id="{D1B872DA-6482-EE41-BDAC-A8854299F9A2}"/>
              </a:ext>
            </a:extLst>
          </p:cNvPr>
          <p:cNvSpPr txBox="1"/>
          <p:nvPr/>
        </p:nvSpPr>
        <p:spPr>
          <a:xfrm>
            <a:off x="8870009" y="4960465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Hộp Văn bản 56">
            <a:extLst>
              <a:ext uri="{FF2B5EF4-FFF2-40B4-BE49-F238E27FC236}">
                <a16:creationId xmlns:a16="http://schemas.microsoft.com/office/drawing/2014/main" xmlns="" id="{5508B0E0-2E36-8A43-A0C4-9ED0C153AE38}"/>
              </a:ext>
            </a:extLst>
          </p:cNvPr>
          <p:cNvSpPr txBox="1"/>
          <p:nvPr/>
        </p:nvSpPr>
        <p:spPr>
          <a:xfrm>
            <a:off x="9588251" y="5000338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xmlns="" id="{116E40EC-A2D7-524B-8FF2-BD735E34D99D}"/>
              </a:ext>
            </a:extLst>
          </p:cNvPr>
          <p:cNvSpPr txBox="1"/>
          <p:nvPr/>
        </p:nvSpPr>
        <p:spPr>
          <a:xfrm>
            <a:off x="10349122" y="5000338"/>
            <a:ext cx="60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885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3" grpId="0"/>
      <p:bldP spid="33" grpId="1"/>
      <p:bldP spid="35" grpId="0"/>
      <p:bldP spid="35" grpId="1"/>
      <p:bldP spid="49" grpId="0"/>
      <p:bldP spid="49" grpId="1"/>
      <p:bldP spid="51" grpId="0"/>
      <p:bldP spid="51" grpId="1"/>
      <p:bldP spid="53" grpId="0"/>
      <p:bldP spid="53" grpId="1"/>
      <p:bldP spid="55" grpId="0"/>
      <p:bldP spid="57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2549" y="905350"/>
            <a:ext cx="870333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rgbClr val="002060"/>
                </a:solidFill>
                <a:latin typeface="VNI-Avo" pitchFamily="2" charset="0"/>
              </a:rPr>
              <a:t>Chaøo</a:t>
            </a:r>
            <a:r>
              <a:rPr lang="en-US" sz="8800" b="1" dirty="0">
                <a:ln/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8800" b="1" dirty="0" err="1">
                <a:ln/>
                <a:solidFill>
                  <a:srgbClr val="002060"/>
                </a:solidFill>
                <a:latin typeface="VNI-Avo" pitchFamily="2" charset="0"/>
              </a:rPr>
              <a:t>taïm</a:t>
            </a:r>
            <a:r>
              <a:rPr lang="en-US" sz="8800" b="1" dirty="0">
                <a:ln/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8800" b="1" dirty="0" err="1">
                <a:ln/>
                <a:solidFill>
                  <a:srgbClr val="002060"/>
                </a:solidFill>
                <a:latin typeface="VNI-Avo" pitchFamily="2" charset="0"/>
              </a:rPr>
              <a:t>bieät</a:t>
            </a:r>
            <a:r>
              <a:rPr lang="en-US" sz="8800" b="1" dirty="0">
                <a:ln/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8800" b="1" dirty="0" err="1">
                <a:ln/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8800" b="1" dirty="0">
                <a:ln/>
                <a:solidFill>
                  <a:srgbClr val="002060"/>
                </a:solidFill>
                <a:latin typeface="VNI-Avo" pitchFamily="2" charset="0"/>
              </a:rPr>
              <a:t> con</a:t>
            </a:r>
            <a:endParaRPr lang="en-US" sz="8800" b="1" cap="none" spc="0" dirty="0">
              <a:ln/>
              <a:solidFill>
                <a:srgbClr val="002060"/>
              </a:solidFill>
              <a:effectLst/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13268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505" y="2706078"/>
            <a:ext cx="96711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Avo" pitchFamily="2" charset="0"/>
              </a:rPr>
              <a:t>LUYEÄN TAÄP</a:t>
            </a:r>
            <a:endParaRPr lang="en-US" sz="1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6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7960" y="917288"/>
            <a:ext cx="7616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Thö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giaõn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8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14" y="3725030"/>
            <a:ext cx="1943371" cy="55252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57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2" t="16113" r="25170" b="80225"/>
          <a:stretch/>
        </p:blipFill>
        <p:spPr>
          <a:xfrm>
            <a:off x="3378516" y="1938422"/>
            <a:ext cx="2073639" cy="1786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3" t="16046" r="17269" b="80292"/>
          <a:stretch/>
        </p:blipFill>
        <p:spPr>
          <a:xfrm>
            <a:off x="6364377" y="1938421"/>
            <a:ext cx="2073639" cy="1786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62" y="469538"/>
            <a:ext cx="3927829" cy="1116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0537" y="4028424"/>
            <a:ext cx="91242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VNI-Avo" pitchFamily="2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9890" y="4024310"/>
            <a:ext cx="91242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VNI-Avo" pitchFamily="2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1948" y="4024310"/>
            <a:ext cx="9573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latin typeface="VNI-Avo" pitchFamily="2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5284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14" y="3725030"/>
            <a:ext cx="1943371" cy="55252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57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6" y="1980276"/>
            <a:ext cx="11770681" cy="13137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3302" y="3506786"/>
            <a:ext cx="2228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VNI-Avo" pitchFamily="2" charset="0"/>
              </a:rPr>
              <a:t>1 &lt;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8559" y="3536863"/>
            <a:ext cx="2228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VNI-Avo" pitchFamily="2" charset="0"/>
              </a:rPr>
              <a:t>2 =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585" y="3562420"/>
            <a:ext cx="2228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VNI-Avo" pitchFamily="2" charset="0"/>
              </a:rPr>
              <a:t>2 &lt;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60611" y="3587977"/>
            <a:ext cx="2228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VNI-Avo" pitchFamily="2" charset="0"/>
              </a:rPr>
              <a:t>3 &gt; 2</a:t>
            </a:r>
          </a:p>
        </p:txBody>
      </p:sp>
    </p:spTree>
    <p:extLst>
      <p:ext uri="{BB962C8B-B14F-4D97-AF65-F5344CB8AC3E}">
        <p14:creationId xmlns:p14="http://schemas.microsoft.com/office/powerpoint/2010/main" val="18071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14" y="3725030"/>
            <a:ext cx="1943371" cy="55252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57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5" y="1842303"/>
            <a:ext cx="11844048" cy="43262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2877"/>
            <a:ext cx="7763463" cy="17749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83542" y="2303818"/>
            <a:ext cx="63862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&lt;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4114" y="2140071"/>
            <a:ext cx="63862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47200" y="2140071"/>
            <a:ext cx="63862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43314" y="4277557"/>
            <a:ext cx="63862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1090" y="4259089"/>
            <a:ext cx="63862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98294" y="4277557"/>
            <a:ext cx="638629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&lt;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58008" y="365124"/>
            <a:ext cx="3489747" cy="1325563"/>
            <a:chOff x="358008" y="365124"/>
            <a:chExt cx="3489747" cy="13255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08" y="365124"/>
              <a:ext cx="3489747" cy="1325563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608640" y="510833"/>
              <a:ext cx="1034143" cy="1034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2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578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64425" y="477497"/>
            <a:ext cx="3078957" cy="1100818"/>
            <a:chOff x="664425" y="477497"/>
            <a:chExt cx="3078957" cy="11008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25" y="477497"/>
              <a:ext cx="2491321" cy="1100818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838200" y="518432"/>
              <a:ext cx="1034143" cy="10341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1286" y="536912"/>
              <a:ext cx="1802096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latin typeface="VNI-Avo" pitchFamily="2" charset="0"/>
                  <a:cs typeface="Times New Roman" panose="02020603050405020304" pitchFamily="18" charset="0"/>
                </a:rPr>
                <a:t>Soá</a:t>
              </a:r>
              <a:r>
                <a:rPr lang="en-US" sz="6000" dirty="0">
                  <a:latin typeface="VNI-Avo" pitchFamily="2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51282" y="2054931"/>
            <a:ext cx="4572000" cy="856015"/>
            <a:chOff x="3451282" y="2054931"/>
            <a:chExt cx="4572000" cy="856015"/>
          </a:xfrm>
        </p:grpSpPr>
        <p:sp>
          <p:nvSpPr>
            <p:cNvPr id="12" name="Rectangle 11"/>
            <p:cNvSpPr/>
            <p:nvPr/>
          </p:nvSpPr>
          <p:spPr>
            <a:xfrm>
              <a:off x="3451282" y="2058459"/>
              <a:ext cx="762000" cy="85248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VNI-Avo" pitchFamily="2" charset="0"/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03782" y="2057577"/>
              <a:ext cx="762000" cy="85248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VNI-Avo" pitchFamily="2" charset="0"/>
                </a:rPr>
                <a:t>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56282" y="2056695"/>
              <a:ext cx="762000" cy="85248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VNI-Avo" pitchFamily="2" charset="0"/>
                </a:rPr>
                <a:t>3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08782" y="2055813"/>
              <a:ext cx="762000" cy="85248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VNI-Avo" pitchFamily="2" charset="0"/>
                </a:rPr>
                <a:t>4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61282" y="2054931"/>
              <a:ext cx="762000" cy="85248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VNI-Avo" pitchFamily="2" charset="0"/>
                </a:rPr>
                <a:t>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27649" y="3363906"/>
            <a:ext cx="2667000" cy="854251"/>
            <a:chOff x="1827649" y="3363906"/>
            <a:chExt cx="2667000" cy="854251"/>
          </a:xfrm>
        </p:grpSpPr>
        <p:sp>
          <p:nvSpPr>
            <p:cNvPr id="18" name="Rectangle 17"/>
            <p:cNvSpPr/>
            <p:nvPr/>
          </p:nvSpPr>
          <p:spPr>
            <a:xfrm>
              <a:off x="1827649" y="3365670"/>
              <a:ext cx="762000" cy="85248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accent1"/>
                  </a:solidFill>
                  <a:latin typeface="VNI-Avo" pitchFamily="2" charset="0"/>
                </a:rPr>
                <a:t>?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80149" y="3364788"/>
              <a:ext cx="762000" cy="85248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VNI-Avo" pitchFamily="2" charset="0"/>
                </a:rPr>
                <a:t>&lt;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32649" y="3363906"/>
              <a:ext cx="762000" cy="85248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VNI-Avo" pitchFamily="2" charset="0"/>
                </a:rPr>
                <a:t>3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974271" y="4521382"/>
            <a:ext cx="762000" cy="85248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1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902564" y="3348836"/>
            <a:ext cx="2667000" cy="854251"/>
            <a:chOff x="2498782" y="3364788"/>
            <a:chExt cx="2667000" cy="854251"/>
          </a:xfrm>
        </p:grpSpPr>
        <p:sp>
          <p:nvSpPr>
            <p:cNvPr id="25" name="Rectangle 24"/>
            <p:cNvSpPr/>
            <p:nvPr/>
          </p:nvSpPr>
          <p:spPr>
            <a:xfrm>
              <a:off x="2498782" y="3366552"/>
              <a:ext cx="762000" cy="85248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accent1"/>
                  </a:solidFill>
                  <a:latin typeface="VNI-Avo" pitchFamily="2" charset="0"/>
                </a:rPr>
                <a:t>?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1282" y="3365670"/>
              <a:ext cx="762000" cy="85248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VNI-Avo" pitchFamily="2" charset="0"/>
                </a:rPr>
                <a:t>&gt;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03782" y="3364788"/>
              <a:ext cx="762000" cy="852487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VNI-Avo" pitchFamily="2" charset="0"/>
                </a:rPr>
                <a:t>3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018149" y="4521382"/>
            <a:ext cx="762000" cy="85248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73946" y="4491799"/>
            <a:ext cx="762000" cy="85248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17824" y="4491799"/>
            <a:ext cx="762000" cy="85248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95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857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146008"/>
            <a:ext cx="2174610" cy="1022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04" y="1765556"/>
            <a:ext cx="2430596" cy="1828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04" y="1768647"/>
            <a:ext cx="3369658" cy="1825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65" y="3889861"/>
            <a:ext cx="2905092" cy="18486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93" y="3889861"/>
            <a:ext cx="3081155" cy="1848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33408" y="196059"/>
            <a:ext cx="8855694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500" dirty="0">
                <a:latin typeface="VNI-Avo" pitchFamily="2" charset="0"/>
                <a:cs typeface="Times New Roman" panose="02020603050405020304" pitchFamily="18" charset="0"/>
              </a:rPr>
              <a:t>Chia </a:t>
            </a:r>
            <a:r>
              <a:rPr lang="en-US" sz="5500" dirty="0" err="1">
                <a:latin typeface="VNI-Avo" pitchFamily="2" charset="0"/>
                <a:cs typeface="Times New Roman" panose="02020603050405020304" pitchFamily="18" charset="0"/>
              </a:rPr>
              <a:t>baùnh</a:t>
            </a:r>
            <a:r>
              <a:rPr lang="en-US" sz="5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VNI-Avo" pitchFamily="2" charset="0"/>
                <a:cs typeface="Times New Roman" panose="02020603050405020304" pitchFamily="18" charset="0"/>
              </a:rPr>
              <a:t>cho</a:t>
            </a:r>
            <a:r>
              <a:rPr lang="en-US" sz="5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VNI-Avo" pitchFamily="2" charset="0"/>
                <a:cs typeface="Times New Roman" panose="02020603050405020304" pitchFamily="18" charset="0"/>
              </a:rPr>
              <a:t>em</a:t>
            </a:r>
            <a:r>
              <a:rPr lang="en-US" sz="5500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VNI-Avo" pitchFamily="2" charset="0"/>
                <a:cs typeface="Times New Roman" panose="02020603050405020304" pitchFamily="18" charset="0"/>
              </a:rPr>
              <a:t>G</a:t>
            </a:r>
            <a:r>
              <a:rPr lang="en-US" sz="5500" dirty="0" err="1" smtClean="0">
                <a:latin typeface="VNI-Avo" pitchFamily="2" charset="0"/>
                <a:cs typeface="Times New Roman" panose="02020603050405020304" pitchFamily="18" charset="0"/>
              </a:rPr>
              <a:t>aáu</a:t>
            </a:r>
            <a:r>
              <a:rPr lang="en-US" sz="5500" dirty="0">
                <a:latin typeface="VNI-Avo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088" y="816255"/>
            <a:ext cx="3971787" cy="37269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48718" y="4921624"/>
            <a:ext cx="2482906" cy="790037"/>
            <a:chOff x="5244353" y="6078071"/>
            <a:chExt cx="1689530" cy="524435"/>
          </a:xfrm>
        </p:grpSpPr>
        <p:sp>
          <p:nvSpPr>
            <p:cNvPr id="3" name="Rectangle 2"/>
            <p:cNvSpPr/>
            <p:nvPr/>
          </p:nvSpPr>
          <p:spPr>
            <a:xfrm>
              <a:off x="5244353" y="6078071"/>
              <a:ext cx="564776" cy="5244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26901" y="6078071"/>
              <a:ext cx="564776" cy="5244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&lt;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69107" y="6078071"/>
              <a:ext cx="564776" cy="5244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48718" y="4921624"/>
            <a:ext cx="2482906" cy="769825"/>
            <a:chOff x="5244353" y="6078070"/>
            <a:chExt cx="1689530" cy="612718"/>
          </a:xfrm>
          <a:noFill/>
        </p:grpSpPr>
        <p:sp>
          <p:nvSpPr>
            <p:cNvPr id="17" name="Rectangle 16"/>
            <p:cNvSpPr/>
            <p:nvPr/>
          </p:nvSpPr>
          <p:spPr>
            <a:xfrm>
              <a:off x="5244353" y="6078071"/>
              <a:ext cx="564776" cy="6127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26901" y="6078070"/>
              <a:ext cx="564776" cy="59130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&lt;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69107" y="6078071"/>
              <a:ext cx="564776" cy="6127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4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6109289" y="1768647"/>
            <a:ext cx="3260459" cy="9126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94253" y="2698465"/>
            <a:ext cx="2472596" cy="9126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5589642">
            <a:off x="5984739" y="1515945"/>
            <a:ext cx="2389769" cy="2348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5589642">
            <a:off x="8377124" y="1722207"/>
            <a:ext cx="1081606" cy="11743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5" grpId="1" animBg="1"/>
      <p:bldP spid="21" grpId="0" animBg="1"/>
      <p:bldP spid="21" grpId="1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359" y="1"/>
            <a:ext cx="12191285" cy="678487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C5E2767A-EA38-4443-AE80-E295A55D9E13}"/>
              </a:ext>
            </a:extLst>
          </p:cNvPr>
          <p:cNvSpPr/>
          <p:nvPr/>
        </p:nvSpPr>
        <p:spPr>
          <a:xfrm>
            <a:off x="843335" y="1684544"/>
            <a:ext cx="10505332" cy="3387477"/>
          </a:xfrm>
          <a:prstGeom prst="rect">
            <a:avLst/>
          </a:prstGeom>
          <a:noFill/>
        </p:spPr>
        <p:txBody>
          <a:bodyPr wrap="square" lIns="123835" tIns="61919" rIns="123835" bIns="61919">
            <a:spAutoFit/>
          </a:bodyPr>
          <a:lstStyle>
            <a:defPPr>
              <a:defRPr lang="en-US"/>
            </a:defPPr>
            <a:lvl1pPr marL="0" algn="l" defTabSz="121699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479" algn="l" defTabSz="121699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998" algn="l" defTabSz="121699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502" algn="l" defTabSz="121699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4010" algn="l" defTabSz="121699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2489" algn="l" defTabSz="121699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967" algn="l" defTabSz="121699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9480" algn="l" defTabSz="121699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67989" algn="l" defTabSz="121699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68676"/>
            <a:r>
              <a:rPr lang="vi-VN" sz="140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chemeClr val="bg1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VBT Toán</a:t>
            </a:r>
          </a:p>
          <a:p>
            <a:pPr algn="ctr" defTabSz="968676"/>
            <a:r>
              <a:rPr lang="vi-VN" sz="7200" b="1" dirty="0">
                <a:ln/>
                <a:solidFill>
                  <a:schemeClr val="bg1"/>
                </a:solidFill>
                <a:latin typeface="VNI-Avo" pitchFamily="2" charset="0"/>
              </a:rPr>
              <a:t>  </a:t>
            </a:r>
            <a:r>
              <a:rPr lang="vi-VN" sz="7333" b="1" dirty="0" err="1">
                <a:ln/>
                <a:solidFill>
                  <a:schemeClr val="bg1"/>
                </a:solidFill>
                <a:latin typeface="VNI-Avo" pitchFamily="2" charset="0"/>
              </a:rPr>
              <a:t>tr</a:t>
            </a:r>
            <a:r>
              <a:rPr lang="vi-VN" sz="7333" b="1" dirty="0">
                <a:ln/>
                <a:solidFill>
                  <a:schemeClr val="bg1"/>
                </a:solidFill>
                <a:latin typeface="VNI-Avo" pitchFamily="2" charset="0"/>
              </a:rPr>
              <a:t>/28-30</a:t>
            </a:r>
            <a:endParaRPr lang="en-US" sz="7333" b="1" dirty="0">
              <a:ln/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0AAC1C6-EA8A-C646-99BB-80F2E5D4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xmlns="" id="{08E65BF1-DCD7-F84F-8B84-1AF6F091E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cxnSp>
        <p:nvCxnSpPr>
          <p:cNvPr id="3" name="Đường kết nối Mũi tên Thẳng 2">
            <a:extLst>
              <a:ext uri="{FF2B5EF4-FFF2-40B4-BE49-F238E27FC236}">
                <a16:creationId xmlns:a16="http://schemas.microsoft.com/office/drawing/2014/main" xmlns="" id="{43F7B494-BF6E-8044-90C7-B78893F1D564}"/>
              </a:ext>
            </a:extLst>
          </p:cNvPr>
          <p:cNvCxnSpPr>
            <a:cxnSpLocks/>
          </p:cNvCxnSpPr>
          <p:nvPr/>
        </p:nvCxnSpPr>
        <p:spPr>
          <a:xfrm>
            <a:off x="11285748" y="9760651"/>
            <a:ext cx="88978" cy="0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FC495F32-ED09-2946-8369-86FF49F4EE46}"/>
              </a:ext>
            </a:extLst>
          </p:cNvPr>
          <p:cNvSpPr txBox="1"/>
          <p:nvPr/>
        </p:nvSpPr>
        <p:spPr>
          <a:xfrm>
            <a:off x="3951839" y="5988043"/>
            <a:ext cx="8389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6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98362B04-3965-7842-A728-312D8F4BA0CA}"/>
              </a:ext>
            </a:extLst>
          </p:cNvPr>
          <p:cNvSpPr txBox="1"/>
          <p:nvPr/>
        </p:nvSpPr>
        <p:spPr>
          <a:xfrm>
            <a:off x="6656815" y="5912376"/>
            <a:ext cx="8389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62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46CC9EC9-162A-C64B-83CE-FBDBE8D16323}"/>
              </a:ext>
            </a:extLst>
          </p:cNvPr>
          <p:cNvSpPr txBox="1"/>
          <p:nvPr/>
        </p:nvSpPr>
        <p:spPr>
          <a:xfrm>
            <a:off x="9349217" y="5912376"/>
            <a:ext cx="8389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62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170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131</Words>
  <Application>Microsoft Office PowerPoint</Application>
  <PresentationFormat>Custom</PresentationFormat>
  <Paragraphs>100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vttt</cp:lastModifiedBy>
  <cp:revision>113</cp:revision>
  <dcterms:created xsi:type="dcterms:W3CDTF">2020-09-30T07:49:37Z</dcterms:created>
  <dcterms:modified xsi:type="dcterms:W3CDTF">2021-10-26T06:02:04Z</dcterms:modified>
</cp:coreProperties>
</file>